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04300E-DEF9-4EE6-AC99-815D2C388CA5}" type="datetimeFigureOut">
              <a:rPr lang="sk-SK" smtClean="0"/>
              <a:t>9. 5. 2013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F408B1-053B-4131-B28D-9F76769BFE5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4300E-DEF9-4EE6-AC99-815D2C388CA5}" type="datetimeFigureOut">
              <a:rPr lang="sk-SK" smtClean="0"/>
              <a:t>9. 5. 2013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408B1-053B-4131-B28D-9F76769BFE5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4300E-DEF9-4EE6-AC99-815D2C388CA5}" type="datetimeFigureOut">
              <a:rPr lang="sk-SK" smtClean="0"/>
              <a:t>9. 5. 2013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408B1-053B-4131-B28D-9F76769BFE5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4300E-DEF9-4EE6-AC99-815D2C388CA5}" type="datetimeFigureOut">
              <a:rPr lang="sk-SK" smtClean="0"/>
              <a:t>9. 5. 2013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408B1-053B-4131-B28D-9F76769BFE5A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4300E-DEF9-4EE6-AC99-815D2C388CA5}" type="datetimeFigureOut">
              <a:rPr lang="sk-SK" smtClean="0"/>
              <a:t>9. 5. 2013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408B1-053B-4131-B28D-9F76769BFE5A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4300E-DEF9-4EE6-AC99-815D2C388CA5}" type="datetimeFigureOut">
              <a:rPr lang="sk-SK" smtClean="0"/>
              <a:t>9. 5. 2013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408B1-053B-4131-B28D-9F76769BFE5A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4300E-DEF9-4EE6-AC99-815D2C388CA5}" type="datetimeFigureOut">
              <a:rPr lang="sk-SK" smtClean="0"/>
              <a:t>9. 5. 2013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408B1-053B-4131-B28D-9F76769BFE5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4300E-DEF9-4EE6-AC99-815D2C388CA5}" type="datetimeFigureOut">
              <a:rPr lang="sk-SK" smtClean="0"/>
              <a:t>9. 5. 2013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408B1-053B-4131-B28D-9F76769BFE5A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4300E-DEF9-4EE6-AC99-815D2C388CA5}" type="datetimeFigureOut">
              <a:rPr lang="sk-SK" smtClean="0"/>
              <a:t>9. 5. 2013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408B1-053B-4131-B28D-9F76769BFE5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04300E-DEF9-4EE6-AC99-815D2C388CA5}" type="datetimeFigureOut">
              <a:rPr lang="sk-SK" smtClean="0"/>
              <a:t>9. 5. 2013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408B1-053B-4131-B28D-9F76769BFE5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04300E-DEF9-4EE6-AC99-815D2C388CA5}" type="datetimeFigureOut">
              <a:rPr lang="sk-SK" smtClean="0"/>
              <a:t>9. 5. 2013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F408B1-053B-4131-B28D-9F76769BFE5A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04300E-DEF9-4EE6-AC99-815D2C388CA5}" type="datetimeFigureOut">
              <a:rPr lang="sk-SK" smtClean="0"/>
              <a:t>9. 5. 2013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F408B1-053B-4131-B28D-9F76769BFE5A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sk/url?sa=i&amp;rct=j&amp;q=demitra&amp;source=images&amp;cd=&amp;cad=rja&amp;docid=HcOmJxzpMOeW6M&amp;tbnid=BkFi8p6Sl8hs6M:&amp;ved=0CAUQjRw&amp;url=http%3A%2F%2Ftlacovespravy.wordpress.com%2F2011%2F11%2F21%2Fv-spomienkovom-zapase-pre-pavla-demitru-nastupi-29-11-dukla-proti-reprezentacii-zahra-si-aj-palffy-ci-zednik%2Fdemitra_fotosukup%2F&amp;ei=kVqLUfrjLoyo0AX-1YCwDQ&amp;bvm=bv.46226182,d.d2k&amp;psig=AFQjCNH4HOJiNXv_3ksU3WTHMxhSdX6feQ&amp;ust=1368173388369597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google.sk/url?sa=i&amp;rct=j&amp;q=demitra&amp;source=images&amp;cd=&amp;cad=rja&amp;docid=5krALwy3XLV3ZM&amp;tbnid=7ZyIOxybUF0oYM:&amp;ved=0CAUQjRw&amp;url=http%3A%2F%2Fwww.webnoviny.sk%2Fzoh-v-kanade%2Fsr---rusko-21-po-sam-najazdoch-rozho%2F68631-clanok.html&amp;ei=wVqLUZyKFKmS0AXuyoCQDQ&amp;bvm=bv.46226182,d.d2k&amp;psig=AFQjCNH4HOJiNXv_3ksU3WTHMxhSdX6feQ&amp;ust=136817338836959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cicmany.net/podujatie/skola-hry-na-fujaru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www.google.sk/url?sa=i&amp;rct=j&amp;q=Fujara%20je%20slovensk%C3%BD%20%C4%BEudov%C3%BD%20dreven%C3%BD&amp;source=images&amp;cd=&amp;cad=rja&amp;docid=GHQmGfqW5GshkM&amp;tbnid=7ytKMezpQwIL8M:&amp;ved=0CAUQjRw&amp;url=https%3A%2F%2Fwww.bystricoviny.sk%2Fspravy%2Fvystava-premeny-dreva-dlatom-otvorena%2F&amp;ei=zVyLUdnzA-KH0AWf94HIDQ&amp;bvm=bv.46226182,d.bGE&amp;psig=AFQjCNHLA6At4o68XpYwrr1OIQCIPiDIMQ&amp;ust=136817410695829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sk/url?sa=i&amp;rct=j&amp;q=Bryndza%20dnes%20spolu%20s%20parenicou%20patr%C3%AD&amp;source=images&amp;cd=&amp;cad=rja&amp;docid=YLWETZN9bUIbxM&amp;tbnid=Cca_Hg_HNwiPFM:&amp;ved=0CAUQjRw&amp;url=http%3A%2F%2Fwww.pluska.sk%2Fbajecna-zena%2Fclanky%2Fdomacnost%2Fusmev-pre-syry.html%3Fforward%3Dsk_mobil_clanok.jsp&amp;ei=0V2LUc_FHMu10QXH-oHIDA&amp;bvm=bv.46226182,d.d2k&amp;psig=AFQjCNGDvIqEu2gnM43uTUYCOTkpCQ3wyg&amp;ust=1368174388973266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hyperlink" Target="http://www.google.sk/url?sa=i&amp;rct=j&amp;q=Bryndza%20dnes%20spolu%20s%20parenicou%20patr%C3%AD&amp;source=images&amp;cd=&amp;cad=rja&amp;docid=9fRMdlBmkb95WM&amp;tbnid=GxUCYUMVnefGhM:&amp;ved=0CAUQjRw&amp;url=http%3A%2F%2Fslovenskepovestikdebolotambolo.webnode.sk%2Ftypicke-jedla-pre-slovensko%2F&amp;ei=5l2LUdnKOYv20gX01IGoDA&amp;bvm=bv.46226182,d.d2k&amp;psig=AFQjCNGDvIqEu2gnM43uTUYCOTkpCQ3wyg&amp;ust=136817438897326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470025"/>
          </a:xfrm>
        </p:spPr>
        <p:txBody>
          <a:bodyPr>
            <a:noAutofit/>
          </a:bodyPr>
          <a:lstStyle/>
          <a:p>
            <a:r>
              <a:rPr lang="sk-SK" sz="9600" dirty="0" smtClean="0">
                <a:solidFill>
                  <a:schemeClr val="bg1"/>
                </a:solidFill>
              </a:rPr>
              <a:t>SLOVAKIA</a:t>
            </a:r>
            <a:endParaRPr lang="sk-SK" sz="96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solidFill>
                  <a:schemeClr val="bg1"/>
                </a:solidFill>
              </a:rPr>
              <a:t>PRESENTATION FOR QUIZ</a:t>
            </a:r>
            <a:endParaRPr lang="sk-SK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sk-SK" sz="8000" dirty="0" smtClean="0">
                <a:solidFill>
                  <a:schemeClr val="bg1"/>
                </a:solidFill>
              </a:rPr>
              <a:t>DEMITRA</a:t>
            </a:r>
            <a:endParaRPr lang="sk-SK" sz="8000" dirty="0">
              <a:solidFill>
                <a:schemeClr val="bg1"/>
              </a:solidFill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1115616" y="1556792"/>
            <a:ext cx="67687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Pavol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Demitra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(29 November 1974 – 7 September 2011) was a Slovak professional ice hockey player.</a:t>
            </a:r>
            <a:endParaRPr lang="sk-SK" sz="1400" dirty="0" smtClean="0">
              <a:solidFill>
                <a:schemeClr val="bg1"/>
              </a:solidFill>
            </a:endParaRPr>
          </a:p>
          <a:p>
            <a:endParaRPr lang="sk-SK" sz="1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 He played sixteen seasons in the NHL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and o</a:t>
            </a:r>
            <a:r>
              <a:rPr lang="sk-SK" sz="1400" dirty="0" smtClean="0">
                <a:solidFill>
                  <a:schemeClr val="bg1"/>
                </a:solidFill>
              </a:rPr>
              <a:t>ne in K</a:t>
            </a:r>
            <a:r>
              <a:rPr lang="en-US" sz="1400" dirty="0" smtClean="0">
                <a:solidFill>
                  <a:schemeClr val="bg1"/>
                </a:solidFill>
              </a:rPr>
              <a:t>HL</a:t>
            </a:r>
            <a:r>
              <a:rPr lang="sk-SK" sz="1400" dirty="0" smtClean="0">
                <a:solidFill>
                  <a:schemeClr val="bg1"/>
                </a:solidFill>
              </a:rPr>
              <a:t>.</a:t>
            </a:r>
          </a:p>
          <a:p>
            <a:endParaRPr lang="sk-SK" sz="1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k-SK" sz="1400" dirty="0" err="1" smtClean="0">
                <a:solidFill>
                  <a:schemeClr val="bg1"/>
                </a:solidFill>
              </a:rPr>
              <a:t>The</a:t>
            </a:r>
            <a:r>
              <a:rPr lang="sk-SK" sz="1400" dirty="0" smtClean="0">
                <a:solidFill>
                  <a:schemeClr val="bg1"/>
                </a:solidFill>
              </a:rPr>
              <a:t> 2011 </a:t>
            </a:r>
            <a:r>
              <a:rPr lang="sk-SK" sz="1400" dirty="0" err="1" smtClean="0">
                <a:solidFill>
                  <a:schemeClr val="bg1"/>
                </a:solidFill>
              </a:rPr>
              <a:t>Lokomotiv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Yaroslavl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plane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crash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occurred</a:t>
            </a:r>
            <a:r>
              <a:rPr lang="sk-SK" sz="1400" dirty="0" smtClean="0">
                <a:solidFill>
                  <a:schemeClr val="bg1"/>
                </a:solidFill>
              </a:rPr>
              <a:t> on 7 September 2011,  </a:t>
            </a:r>
            <a:r>
              <a:rPr lang="sk-SK" sz="1400" dirty="0" err="1" smtClean="0">
                <a:solidFill>
                  <a:schemeClr val="bg1"/>
                </a:solidFill>
              </a:rPr>
              <a:t>when</a:t>
            </a:r>
            <a:r>
              <a:rPr lang="sk-SK" sz="1400" dirty="0" smtClean="0">
                <a:solidFill>
                  <a:schemeClr val="bg1"/>
                </a:solidFill>
              </a:rPr>
              <a:t> a </a:t>
            </a:r>
            <a:r>
              <a:rPr lang="sk-SK" sz="1400" dirty="0" err="1" smtClean="0">
                <a:solidFill>
                  <a:schemeClr val="bg1"/>
                </a:solidFill>
              </a:rPr>
              <a:t>Yakovlev</a:t>
            </a:r>
            <a:r>
              <a:rPr lang="sk-SK" sz="1400" dirty="0" smtClean="0">
                <a:solidFill>
                  <a:schemeClr val="bg1"/>
                </a:solidFill>
              </a:rPr>
              <a:t> Yak-42 </a:t>
            </a:r>
            <a:r>
              <a:rPr lang="sk-SK" sz="1400" dirty="0" err="1" smtClean="0">
                <a:solidFill>
                  <a:schemeClr val="bg1"/>
                </a:solidFill>
              </a:rPr>
              <a:t>passenger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aircraft</a:t>
            </a:r>
            <a:r>
              <a:rPr lang="sk-SK" sz="1400" dirty="0" smtClean="0">
                <a:solidFill>
                  <a:schemeClr val="bg1"/>
                </a:solidFill>
              </a:rPr>
              <a:t>.</a:t>
            </a:r>
          </a:p>
          <a:p>
            <a:endParaRPr lang="sk-SK" sz="1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k-SK" sz="1400" dirty="0" err="1" smtClean="0">
                <a:solidFill>
                  <a:schemeClr val="bg1"/>
                </a:solidFill>
              </a:rPr>
              <a:t>Carrying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the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entire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hockey</a:t>
            </a:r>
            <a:r>
              <a:rPr lang="sk-SK" sz="1400" dirty="0" smtClean="0">
                <a:solidFill>
                  <a:schemeClr val="bg1"/>
                </a:solidFill>
              </a:rPr>
              <a:t> team </a:t>
            </a:r>
            <a:r>
              <a:rPr lang="sk-SK" sz="1400" dirty="0" err="1" smtClean="0">
                <a:solidFill>
                  <a:schemeClr val="bg1"/>
                </a:solidFill>
              </a:rPr>
              <a:t>of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Lokomotiv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Yaroslavl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of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the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Kontinental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Hockey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League</a:t>
            </a:r>
            <a:r>
              <a:rPr lang="sk-SK" sz="1400" dirty="0" smtClean="0">
                <a:solidFill>
                  <a:schemeClr val="bg1"/>
                </a:solidFill>
              </a:rPr>
              <a:t> (KHL).</a:t>
            </a:r>
          </a:p>
          <a:p>
            <a:endParaRPr lang="sk-SK" sz="1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k-SK" sz="1400" dirty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Plane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crashed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near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Yaroslavl</a:t>
            </a:r>
            <a:r>
              <a:rPr lang="sk-SK" sz="1400" dirty="0" smtClean="0">
                <a:solidFill>
                  <a:schemeClr val="bg1"/>
                </a:solidFill>
              </a:rPr>
              <a:t>, </a:t>
            </a:r>
            <a:r>
              <a:rPr lang="sk-SK" sz="1400" dirty="0" err="1" smtClean="0">
                <a:solidFill>
                  <a:schemeClr val="bg1"/>
                </a:solidFill>
              </a:rPr>
              <a:t>Russia</a:t>
            </a:r>
            <a:r>
              <a:rPr lang="sk-SK" sz="1400" dirty="0" smtClean="0">
                <a:solidFill>
                  <a:schemeClr val="bg1"/>
                </a:solidFill>
              </a:rPr>
              <a:t>, on </a:t>
            </a:r>
            <a:r>
              <a:rPr lang="sk-SK" sz="1400" dirty="0" err="1" smtClean="0">
                <a:solidFill>
                  <a:schemeClr val="bg1"/>
                </a:solidFill>
              </a:rPr>
              <a:t>its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way</a:t>
            </a:r>
            <a:r>
              <a:rPr lang="sk-SK" sz="1400" dirty="0" smtClean="0">
                <a:solidFill>
                  <a:schemeClr val="bg1"/>
                </a:solidFill>
              </a:rPr>
              <a:t> to Minsk, </a:t>
            </a:r>
            <a:r>
              <a:rPr lang="sk-SK" sz="1400" dirty="0" err="1" smtClean="0">
                <a:solidFill>
                  <a:schemeClr val="bg1"/>
                </a:solidFill>
              </a:rPr>
              <a:t>Belarus</a:t>
            </a:r>
            <a:r>
              <a:rPr lang="sk-SK" sz="1400" dirty="0" smtClean="0">
                <a:solidFill>
                  <a:schemeClr val="bg1"/>
                </a:solidFill>
              </a:rPr>
              <a:t>, to </a:t>
            </a:r>
            <a:r>
              <a:rPr lang="sk-SK" sz="1400" dirty="0" err="1" smtClean="0">
                <a:solidFill>
                  <a:schemeClr val="bg1"/>
                </a:solidFill>
              </a:rPr>
              <a:t>start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the</a:t>
            </a:r>
            <a:r>
              <a:rPr lang="sk-SK" sz="1400" dirty="0" smtClean="0">
                <a:solidFill>
                  <a:schemeClr val="bg1"/>
                </a:solidFill>
              </a:rPr>
              <a:t> 2011–12 KHL </a:t>
            </a:r>
            <a:r>
              <a:rPr lang="sk-SK" sz="1400" dirty="0" err="1" smtClean="0">
                <a:solidFill>
                  <a:schemeClr val="bg1"/>
                </a:solidFill>
              </a:rPr>
              <a:t>season</a:t>
            </a:r>
            <a:r>
              <a:rPr lang="sk-SK" sz="1400" dirty="0" smtClean="0">
                <a:solidFill>
                  <a:schemeClr val="bg1"/>
                </a:solidFill>
              </a:rPr>
              <a:t>.</a:t>
            </a:r>
          </a:p>
          <a:p>
            <a:endParaRPr lang="sk-SK" sz="1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k-SK" sz="1400" dirty="0" err="1" smtClean="0">
                <a:solidFill>
                  <a:schemeClr val="bg1"/>
                </a:solidFill>
              </a:rPr>
              <a:t>His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play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number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was</a:t>
            </a:r>
            <a:r>
              <a:rPr lang="sk-SK" sz="1400" dirty="0" smtClean="0">
                <a:solidFill>
                  <a:schemeClr val="bg1"/>
                </a:solidFill>
              </a:rPr>
              <a:t> 38 and </a:t>
            </a:r>
            <a:r>
              <a:rPr lang="sk-SK" sz="1400" dirty="0" err="1" smtClean="0">
                <a:solidFill>
                  <a:schemeClr val="bg1"/>
                </a:solidFill>
              </a:rPr>
              <a:t>now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any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ice-hockey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player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can´t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take</a:t>
            </a:r>
            <a:r>
              <a:rPr lang="sk-SK" sz="1400" dirty="0" smtClean="0">
                <a:solidFill>
                  <a:schemeClr val="bg1"/>
                </a:solidFill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</a:rPr>
              <a:t>it</a:t>
            </a:r>
            <a:r>
              <a:rPr lang="sk-SK" sz="1400" dirty="0" smtClean="0">
                <a:solidFill>
                  <a:schemeClr val="bg1"/>
                </a:solidFill>
              </a:rPr>
              <a:t>.</a:t>
            </a:r>
            <a:r>
              <a:rPr lang="en-US" sz="1400" dirty="0" smtClean="0">
                <a:solidFill>
                  <a:schemeClr val="bg1"/>
                </a:solidFill>
              </a:rPr>
              <a:t> He played lot of representational events as captain of the Slovak team. </a:t>
            </a:r>
            <a:endParaRPr lang="sk-SK" sz="1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sk-SK" sz="1400" dirty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Last match for us played 9 May 2011 versus Denmark (4-1).</a:t>
            </a:r>
            <a:br>
              <a:rPr lang="en-US" sz="1400" dirty="0" smtClean="0">
                <a:solidFill>
                  <a:schemeClr val="bg1"/>
                </a:solidFill>
              </a:rPr>
            </a:br>
            <a:r>
              <a:rPr lang="en-US" sz="1400" dirty="0" smtClean="0">
                <a:solidFill>
                  <a:schemeClr val="bg1"/>
                </a:solidFill>
              </a:rPr>
              <a:t/>
            </a:r>
            <a:br>
              <a:rPr lang="en-US" sz="1400" dirty="0" smtClean="0">
                <a:solidFill>
                  <a:schemeClr val="bg1"/>
                </a:solidFill>
              </a:rPr>
            </a:br>
            <a:endParaRPr lang="sk-SK" sz="1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tlacovespravy.files.wordpress.com/2011/11/demitra_fotosukup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764704"/>
            <a:ext cx="3834383" cy="5261356"/>
          </a:xfrm>
          <a:prstGeom prst="rect">
            <a:avLst/>
          </a:prstGeom>
          <a:noFill/>
        </p:spPr>
      </p:pic>
      <p:pic>
        <p:nvPicPr>
          <p:cNvPr id="1034" name="Picture 10" descr="http://www.webnoviny.sk/fotografia/37261/velka/pavol-demitr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052736"/>
            <a:ext cx="4788024" cy="31452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971600" y="1628800"/>
            <a:ext cx="7344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The </a:t>
            </a:r>
            <a:r>
              <a:rPr lang="en-US" sz="1600" dirty="0" err="1" smtClean="0">
                <a:solidFill>
                  <a:schemeClr val="bg1"/>
                </a:solidFill>
              </a:rPr>
              <a:t>fujara</a:t>
            </a:r>
            <a:r>
              <a:rPr lang="en-US" sz="1600" dirty="0" smtClean="0">
                <a:solidFill>
                  <a:schemeClr val="bg1"/>
                </a:solidFill>
              </a:rPr>
              <a:t> is a Slovak folk woodwinds. It is similar to a Gothic three-hole bass flute, which were well known and widely distributed in Europe in the 12th - 13 century.</a:t>
            </a:r>
            <a:endParaRPr lang="sk-SK" sz="1600" dirty="0" smtClean="0">
              <a:solidFill>
                <a:schemeClr val="bg1"/>
              </a:solidFill>
            </a:endParaRPr>
          </a:p>
          <a:p>
            <a:endParaRPr lang="sk-SK" sz="1600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According to experts, the Slovak </a:t>
            </a:r>
            <a:r>
              <a:rPr lang="en-US" sz="1600" dirty="0" err="1" smtClean="0">
                <a:solidFill>
                  <a:schemeClr val="bg1"/>
                </a:solidFill>
              </a:rPr>
              <a:t>fujara</a:t>
            </a:r>
            <a:r>
              <a:rPr lang="en-US" sz="1600" dirty="0" smtClean="0">
                <a:solidFill>
                  <a:schemeClr val="bg1"/>
                </a:solidFill>
              </a:rPr>
              <a:t>, instead of </a:t>
            </a:r>
            <a:r>
              <a:rPr lang="en-US" sz="1600" dirty="0" err="1" smtClean="0">
                <a:solidFill>
                  <a:schemeClr val="bg1"/>
                </a:solidFill>
              </a:rPr>
              <a:t>fujara</a:t>
            </a:r>
            <a:r>
              <a:rPr lang="en-US" sz="1600" dirty="0" smtClean="0">
                <a:solidFill>
                  <a:schemeClr val="bg1"/>
                </a:solidFill>
              </a:rPr>
              <a:t> comes in north </a:t>
            </a:r>
            <a:r>
              <a:rPr lang="en-US" sz="1600" dirty="0" err="1" smtClean="0">
                <a:solidFill>
                  <a:schemeClr val="bg1"/>
                </a:solidFill>
              </a:rPr>
              <a:t>Banská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Bystrica</a:t>
            </a:r>
            <a:r>
              <a:rPr lang="en-US" sz="1600" dirty="0" smtClean="0">
                <a:solidFill>
                  <a:schemeClr val="bg1"/>
                </a:solidFill>
              </a:rPr>
              <a:t>, Slovak.</a:t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/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err="1" smtClean="0">
                <a:solidFill>
                  <a:schemeClr val="bg1"/>
                </a:solidFill>
              </a:rPr>
              <a:t>Fujara</a:t>
            </a:r>
            <a:r>
              <a:rPr lang="en-US" sz="1600" dirty="0" smtClean="0">
                <a:solidFill>
                  <a:schemeClr val="bg1"/>
                </a:solidFill>
              </a:rPr>
              <a:t> was used by for herding sheep herders and also in various ceremonial It was used as a signal communication tool.</a:t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/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Area using the area </a:t>
            </a:r>
            <a:r>
              <a:rPr lang="en-US" sz="1600" dirty="0" err="1" smtClean="0">
                <a:solidFill>
                  <a:schemeClr val="bg1"/>
                </a:solidFill>
              </a:rPr>
              <a:t>fujara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Podpoľanie</a:t>
            </a:r>
            <a:r>
              <a:rPr lang="en-US" sz="1600" dirty="0" smtClean="0">
                <a:solidFill>
                  <a:schemeClr val="bg1"/>
                </a:solidFill>
              </a:rPr>
              <a:t>. Her melodious sound of music used in its creation and Slovak composers.</a:t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/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err="1" smtClean="0">
                <a:solidFill>
                  <a:schemeClr val="bg1"/>
                </a:solidFill>
              </a:rPr>
              <a:t>Fujara</a:t>
            </a:r>
            <a:r>
              <a:rPr lang="en-US" sz="1600" dirty="0" smtClean="0">
                <a:solidFill>
                  <a:schemeClr val="bg1"/>
                </a:solidFill>
              </a:rPr>
              <a:t> and </a:t>
            </a:r>
            <a:r>
              <a:rPr lang="en-US" sz="1600" dirty="0" err="1" smtClean="0">
                <a:solidFill>
                  <a:schemeClr val="bg1"/>
                </a:solidFill>
              </a:rPr>
              <a:t>fujarovú</a:t>
            </a:r>
            <a:r>
              <a:rPr lang="en-US" sz="1600" dirty="0" smtClean="0">
                <a:solidFill>
                  <a:schemeClr val="bg1"/>
                </a:solidFill>
              </a:rPr>
              <a:t> music included by UNESCO since 2005 on the UNESCO World Oral and Intangible Cultural Heritage of Humanity</a:t>
            </a:r>
            <a:endParaRPr lang="sk-SK" sz="1600" dirty="0">
              <a:solidFill>
                <a:schemeClr val="bg1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979712" y="0"/>
            <a:ext cx="6552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0" dirty="0" smtClean="0">
                <a:solidFill>
                  <a:schemeClr val="bg1"/>
                </a:solidFill>
              </a:rPr>
              <a:t>FUJARA</a:t>
            </a:r>
            <a:endParaRPr lang="sk-SK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cicmany.net/files/obrazky/krojovane/fujarist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476672"/>
            <a:ext cx="4562475" cy="5162550"/>
          </a:xfrm>
          <a:prstGeom prst="rect">
            <a:avLst/>
          </a:prstGeom>
          <a:noFill/>
        </p:spPr>
      </p:pic>
      <p:pic>
        <p:nvPicPr>
          <p:cNvPr id="16388" name="Picture 4" descr="http://www.bystricoviny.sk/wp-content/uploads/2012/09/majster_ľudovej_umeleckej_výroby_Michal_Fiľo_z_Javorovej_húžvy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548680"/>
            <a:ext cx="3876675" cy="5162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>  </a:t>
            </a:r>
            <a:r>
              <a:rPr lang="sk-SK" sz="8000" dirty="0" smtClean="0">
                <a:solidFill>
                  <a:schemeClr val="bg1"/>
                </a:solidFill>
              </a:rPr>
              <a:t> BRYNDZA</a:t>
            </a:r>
            <a:endParaRPr lang="sk-SK" sz="8000" dirty="0">
              <a:solidFill>
                <a:schemeClr val="bg1"/>
              </a:solidFill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755576" y="2420888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Bryndza</a:t>
            </a:r>
            <a:r>
              <a:rPr lang="en-US" dirty="0" smtClean="0"/>
              <a:t> is a sheep milk cheese made in Poland, Slovakia and </a:t>
            </a:r>
            <a:r>
              <a:rPr lang="en-US" dirty="0" err="1" smtClean="0"/>
              <a:t>Ukraine.Recipes</a:t>
            </a:r>
            <a:r>
              <a:rPr lang="en-US" dirty="0" smtClean="0"/>
              <a:t> differ slightly across the countries.</a:t>
            </a:r>
            <a:endParaRPr lang="sk-SK" dirty="0" smtClean="0"/>
          </a:p>
          <a:p>
            <a:endParaRPr lang="sk-SK" dirty="0"/>
          </a:p>
          <a:p>
            <a:r>
              <a:rPr lang="en-US" dirty="0" smtClean="0"/>
              <a:t> </a:t>
            </a:r>
            <a:r>
              <a:rPr lang="en-US" dirty="0" err="1" smtClean="0"/>
              <a:t>Liptov</a:t>
            </a:r>
            <a:r>
              <a:rPr lang="en-US" dirty="0" smtClean="0"/>
              <a:t> sheep cheese is packaged in traditional wooden barrels</a:t>
            </a:r>
            <a:r>
              <a:rPr lang="sk-SK" dirty="0" smtClean="0"/>
              <a:t>. </a:t>
            </a:r>
          </a:p>
          <a:p>
            <a:endParaRPr lang="sk-SK" dirty="0"/>
          </a:p>
          <a:p>
            <a:r>
              <a:rPr lang="en-US" dirty="0" smtClean="0"/>
              <a:t>Sheep cheese with steamed today is one of the traditional Slovak cheese products and has the status of a protected product. It is an essential element in a typical Slovak meals in sheep cheese, also in traditional soup </a:t>
            </a:r>
            <a:r>
              <a:rPr lang="en-US" dirty="0" err="1" smtClean="0"/>
              <a:t>Demikát</a:t>
            </a:r>
            <a:r>
              <a:rPr lang="en-US" dirty="0" smtClean="0"/>
              <a:t>. 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pluska.sk/thumb/images/gallery/bajecnazena/casopisy/domacnost/2009/14/2.jpg?w=240&amp;h=1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861048"/>
            <a:ext cx="3456384" cy="2803514"/>
          </a:xfrm>
          <a:prstGeom prst="rect">
            <a:avLst/>
          </a:prstGeom>
          <a:noFill/>
        </p:spPr>
      </p:pic>
      <p:pic>
        <p:nvPicPr>
          <p:cNvPr id="18436" name="Picture 4" descr="http://files.slovenskepovestikdebolotambolo.webnode.sk/200000044-901b69159a/3536ec531b_20966904_o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9" y="260649"/>
            <a:ext cx="5472607" cy="35452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Vlastná 12">
      <a:dk1>
        <a:srgbClr val="000000"/>
      </a:dk1>
      <a:lt1>
        <a:sysClr val="window" lastClr="FFFFFF"/>
      </a:lt1>
      <a:dk2>
        <a:srgbClr val="000000"/>
      </a:dk2>
      <a:lt2>
        <a:srgbClr val="DEF5FA"/>
      </a:lt2>
      <a:accent1>
        <a:srgbClr val="FFC000"/>
      </a:accent1>
      <a:accent2>
        <a:srgbClr val="FFC00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FFC000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</TotalTime>
  <Words>266</Words>
  <Application>Microsoft Office PowerPoint</Application>
  <PresentationFormat>Prezentácia na obrazovke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Hala</vt:lpstr>
      <vt:lpstr>SLOVAKIA</vt:lpstr>
      <vt:lpstr>DEMITRA</vt:lpstr>
      <vt:lpstr>Snímka 3</vt:lpstr>
      <vt:lpstr>Snímka 4</vt:lpstr>
      <vt:lpstr>Snímka 5</vt:lpstr>
      <vt:lpstr>   BRYNDZA</vt:lpstr>
      <vt:lpstr>Snímka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SLOVAKIA</dc:title>
  <dc:creator>Student_2</dc:creator>
  <cp:lastModifiedBy>Student_2</cp:lastModifiedBy>
  <cp:revision>5</cp:revision>
  <dcterms:created xsi:type="dcterms:W3CDTF">2013-05-09T07:45:57Z</dcterms:created>
  <dcterms:modified xsi:type="dcterms:W3CDTF">2013-05-09T08:27:44Z</dcterms:modified>
</cp:coreProperties>
</file>