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353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767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489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563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975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01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065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766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65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776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651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20DAF-0D75-475D-ACF8-817B573562AA}" type="datetimeFigureOut">
              <a:rPr lang="da-DK" smtClean="0"/>
              <a:t>21-02-2013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EA152-D338-4FFA-B31F-1E6E5200F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84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na9112\Desktop\Julebilleder\imag0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2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70943"/>
            <a:ext cx="7772400" cy="1470025"/>
          </a:xfrm>
        </p:spPr>
        <p:txBody>
          <a:bodyPr>
            <a:normAutofit/>
          </a:bodyPr>
          <a:lstStyle/>
          <a:p>
            <a:r>
              <a:rPr lang="da-DK" sz="4000" dirty="0" smtClean="0"/>
              <a:t>A </a:t>
            </a:r>
            <a:r>
              <a:rPr lang="da-DK" sz="4000" dirty="0" err="1" smtClean="0"/>
              <a:t>christmas</a:t>
            </a:r>
            <a:r>
              <a:rPr lang="da-DK" sz="4000" dirty="0" smtClean="0"/>
              <a:t> </a:t>
            </a:r>
            <a:r>
              <a:rPr lang="da-DK" sz="4000" dirty="0" err="1" smtClean="0"/>
              <a:t>greeting</a:t>
            </a:r>
            <a:r>
              <a:rPr lang="da-DK" sz="4000" dirty="0" smtClean="0"/>
              <a:t> from Denmark</a:t>
            </a:r>
            <a:endParaRPr lang="da-DK" sz="40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1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na9112\Desktop\Julebilleder\img_0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1891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>
            <a:noAutofit/>
          </a:bodyPr>
          <a:lstStyle/>
          <a:p>
            <a:r>
              <a:rPr lang="da-DK" sz="3200" dirty="0" smtClean="0"/>
              <a:t>The ”</a:t>
            </a:r>
            <a:r>
              <a:rPr lang="da-DK" sz="3200" dirty="0" err="1" smtClean="0"/>
              <a:t>winning-girls</a:t>
            </a:r>
            <a:r>
              <a:rPr lang="da-DK" sz="3200" dirty="0" smtClean="0"/>
              <a:t>” </a:t>
            </a:r>
            <a:r>
              <a:rPr lang="da-DK" sz="3200" dirty="0" err="1" smtClean="0"/>
              <a:t>working</a:t>
            </a:r>
            <a:r>
              <a:rPr lang="da-DK" sz="3200" dirty="0" smtClean="0"/>
              <a:t> on </a:t>
            </a:r>
            <a:r>
              <a:rPr lang="da-DK" sz="3200" dirty="0" err="1" smtClean="0"/>
              <a:t>their</a:t>
            </a:r>
            <a:r>
              <a:rPr lang="da-DK" sz="3200" dirty="0" smtClean="0"/>
              <a:t> bingo </a:t>
            </a:r>
            <a:r>
              <a:rPr lang="da-DK" sz="3200" dirty="0" err="1" smtClean="0"/>
              <a:t>card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90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na9112\Desktop\Julebilleder\img_0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The </a:t>
            </a:r>
            <a:r>
              <a:rPr lang="da-DK" dirty="0" err="1" smtClean="0"/>
              <a:t>winning</a:t>
            </a:r>
            <a:r>
              <a:rPr lang="da-DK" dirty="0" smtClean="0"/>
              <a:t> bingo team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85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video0025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-605"/>
            <a:ext cx="9180512" cy="6885989"/>
          </a:xfrm>
        </p:spPr>
      </p:pic>
    </p:spTree>
    <p:extLst>
      <p:ext uri="{BB962C8B-B14F-4D97-AF65-F5344CB8AC3E}">
        <p14:creationId xmlns:p14="http://schemas.microsoft.com/office/powerpoint/2010/main" val="12290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melodiertilsange.dk/wp-content/uploads/2012/06/christmas-mu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04" y="1196371"/>
            <a:ext cx="6194339" cy="56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800" dirty="0" err="1" smtClean="0"/>
              <a:t>Singing</a:t>
            </a:r>
            <a:r>
              <a:rPr lang="da-DK" sz="2800" dirty="0" smtClean="0"/>
              <a:t> </a:t>
            </a:r>
            <a:r>
              <a:rPr lang="da-DK" sz="2800" dirty="0" err="1" smtClean="0"/>
              <a:t>around</a:t>
            </a:r>
            <a:r>
              <a:rPr lang="da-DK" sz="2800" dirty="0" smtClean="0"/>
              <a:t> a </a:t>
            </a:r>
            <a:r>
              <a:rPr lang="da-DK" sz="2800" dirty="0" err="1" smtClean="0"/>
              <a:t>christmas</a:t>
            </a:r>
            <a:r>
              <a:rPr lang="da-DK" sz="2800" dirty="0" smtClean="0"/>
              <a:t> </a:t>
            </a:r>
            <a:r>
              <a:rPr lang="da-DK" sz="2800" dirty="0" err="1" smtClean="0"/>
              <a:t>tree</a:t>
            </a:r>
            <a:r>
              <a:rPr lang="da-DK" sz="2800" dirty="0" smtClean="0"/>
              <a:t> is a </a:t>
            </a:r>
            <a:r>
              <a:rPr lang="da-DK" sz="2800" dirty="0" err="1" smtClean="0"/>
              <a:t>danish</a:t>
            </a:r>
            <a:r>
              <a:rPr lang="da-DK" sz="2800" dirty="0" smtClean="0"/>
              <a:t> tradition</a:t>
            </a:r>
            <a:endParaRPr lang="da-DK" sz="2800" dirty="0"/>
          </a:p>
        </p:txBody>
      </p:sp>
      <p:pic>
        <p:nvPicPr>
          <p:cNvPr id="6" name="Mem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42210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9068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Chocolate </a:t>
            </a:r>
            <a:r>
              <a:rPr lang="en-US" sz="3600" dirty="0" err="1" smtClean="0"/>
              <a:t>calender</a:t>
            </a:r>
            <a:r>
              <a:rPr lang="en-US" sz="3600" dirty="0" smtClean="0"/>
              <a:t> is a </a:t>
            </a:r>
            <a:r>
              <a:rPr lang="en-US" sz="3600" dirty="0" err="1" smtClean="0"/>
              <a:t>danish</a:t>
            </a:r>
            <a:r>
              <a:rPr lang="en-US" sz="3600" dirty="0" smtClean="0"/>
              <a:t> tradition</a:t>
            </a:r>
            <a:endParaRPr lang="en-US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3314" name="Picture 2" descr="http://multimedia.pol.dk/archive/00499/choko11_28-11-2010__49990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98" y="1085414"/>
            <a:ext cx="4496842" cy="53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3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Presents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338" name="Picture 2" descr="http://www.cheeriosandlattes.com/wp-content/uploads/2012/11/christmas-pres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52662"/>
            <a:ext cx="7594732" cy="41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</a:t>
            </a:r>
            <a:r>
              <a:rPr lang="en-US" dirty="0" err="1" smtClean="0"/>
              <a:t>isalamande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kosmopolitten.files.wordpress.com/2010/12/risalam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6468466" cy="40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Christmas lunch on Christmas day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://b.bimg.dk/node-images/861/5/460x307-c/5861210-julefrok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669532" cy="31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gfx.vamdrup.zfour.dk/4/6/2/3/4623-575x200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64" y="4797152"/>
            <a:ext cx="54768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2-images2.tv2net.dk/s/17/33671317-bd378a63e2e713c9d3652247e708316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0184"/>
            <a:ext cx="3560752" cy="30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9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dt.no/polopoly_fs/julegudstjeneste-i-bragernes-kirke-1.5914002!/image/2643436380.jpg_gen/derivatives/derivative_article_980/2643436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3" y="1196752"/>
            <a:ext cx="7894340" cy="52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go to church on Christmas day</a:t>
            </a:r>
            <a:endParaRPr lang="en-US" dirty="0"/>
          </a:p>
        </p:txBody>
      </p:sp>
      <p:pic>
        <p:nvPicPr>
          <p:cNvPr id="6" name="God jul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9635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146" name="Picture 2" descr="C:\Users\jona9112\Desktop\Julebilleder\imag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na9112\Desktop\Julebilleder\imag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70332"/>
            <a:ext cx="8229600" cy="1143000"/>
          </a:xfrm>
          <a:noFill/>
        </p:spPr>
        <p:txBody>
          <a:bodyPr>
            <a:normAutofit fontScale="90000"/>
          </a:bodyPr>
          <a:lstStyle/>
          <a:p>
            <a:r>
              <a:rPr lang="da-DK" dirty="0" err="1" smtClean="0">
                <a:solidFill>
                  <a:srgbClr val="7030A0"/>
                </a:solidFill>
              </a:rPr>
              <a:t>We</a:t>
            </a:r>
            <a:r>
              <a:rPr lang="da-DK" dirty="0" smtClean="0">
                <a:solidFill>
                  <a:srgbClr val="7030A0"/>
                </a:solidFill>
              </a:rPr>
              <a:t> </a:t>
            </a:r>
            <a:r>
              <a:rPr lang="da-DK" dirty="0" err="1" smtClean="0">
                <a:solidFill>
                  <a:srgbClr val="7030A0"/>
                </a:solidFill>
              </a:rPr>
              <a:t>are</a:t>
            </a:r>
            <a:r>
              <a:rPr lang="da-DK" dirty="0" smtClean="0">
                <a:solidFill>
                  <a:srgbClr val="7030A0"/>
                </a:solidFill>
              </a:rPr>
              <a:t> </a:t>
            </a:r>
            <a:r>
              <a:rPr lang="da-DK" dirty="0" err="1" smtClean="0">
                <a:solidFill>
                  <a:srgbClr val="7030A0"/>
                </a:solidFill>
              </a:rPr>
              <a:t>making</a:t>
            </a:r>
            <a:r>
              <a:rPr lang="da-DK" dirty="0" smtClean="0">
                <a:solidFill>
                  <a:srgbClr val="7030A0"/>
                </a:solidFill>
              </a:rPr>
              <a:t> </a:t>
            </a:r>
            <a:r>
              <a:rPr lang="da-DK" dirty="0" err="1" smtClean="0">
                <a:solidFill>
                  <a:srgbClr val="7030A0"/>
                </a:solidFill>
              </a:rPr>
              <a:t>christmas</a:t>
            </a:r>
            <a:r>
              <a:rPr lang="da-DK" dirty="0" smtClean="0">
                <a:solidFill>
                  <a:srgbClr val="7030A0"/>
                </a:solidFill>
              </a:rPr>
              <a:t> decorations</a:t>
            </a:r>
            <a:endParaRPr lang="da-DK" dirty="0">
              <a:solidFill>
                <a:srgbClr val="7030A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88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C:\Users\jona9112\Desktop\Julebilleder\imag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78878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err="1" smtClean="0"/>
              <a:t>Both</a:t>
            </a:r>
            <a:r>
              <a:rPr lang="da-DK" dirty="0" smtClean="0"/>
              <a:t> </a:t>
            </a:r>
            <a:r>
              <a:rPr lang="da-DK" dirty="0" err="1" smtClean="0"/>
              <a:t>girls</a:t>
            </a:r>
            <a:r>
              <a:rPr lang="da-DK" dirty="0" smtClean="0"/>
              <a:t> and </a:t>
            </a:r>
            <a:r>
              <a:rPr lang="da-DK" dirty="0" err="1" smtClean="0"/>
              <a:t>boys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working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30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 descr="C:\Users\jona9112\Desktop\Julebilleder\imag0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 descr="C:\Users\jona9112\Desktop\Julebilleder\imag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/>
          <a:lstStyle/>
          <a:p>
            <a:r>
              <a:rPr lang="da-DK" dirty="0" smtClean="0"/>
              <a:t>The </a:t>
            </a:r>
            <a:r>
              <a:rPr lang="da-DK" dirty="0" err="1" smtClean="0"/>
              <a:t>girls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doing</a:t>
            </a:r>
            <a:r>
              <a:rPr lang="da-DK" dirty="0" smtClean="0"/>
              <a:t> a </a:t>
            </a:r>
            <a:r>
              <a:rPr lang="da-DK" dirty="0" err="1" smtClean="0"/>
              <a:t>great</a:t>
            </a:r>
            <a:r>
              <a:rPr lang="da-DK" dirty="0" smtClean="0"/>
              <a:t> job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86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www.spar.dk/umbraco/ImageGen.ashx?image=/media/3128525/vanillekra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07" y="404664"/>
            <a:ext cx="3115409" cy="22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>
            <a:normAutofit/>
          </a:bodyPr>
          <a:lstStyle/>
          <a:p>
            <a:r>
              <a:rPr lang="da-DK" sz="3900" dirty="0" err="1" smtClean="0"/>
              <a:t>Some</a:t>
            </a:r>
            <a:r>
              <a:rPr lang="da-DK" sz="3900" dirty="0" smtClean="0"/>
              <a:t> </a:t>
            </a:r>
            <a:r>
              <a:rPr lang="da-DK" sz="3900" dirty="0" err="1" smtClean="0"/>
              <a:t>danish</a:t>
            </a:r>
            <a:r>
              <a:rPr lang="da-DK" sz="3900" dirty="0" smtClean="0"/>
              <a:t> </a:t>
            </a:r>
            <a:r>
              <a:rPr lang="da-DK" sz="3900" dirty="0" err="1" smtClean="0"/>
              <a:t>christmas</a:t>
            </a:r>
            <a:r>
              <a:rPr lang="da-DK" sz="3900" dirty="0" smtClean="0"/>
              <a:t> </a:t>
            </a:r>
            <a:r>
              <a:rPr lang="da-DK" sz="3900" dirty="0" err="1" smtClean="0"/>
              <a:t>food</a:t>
            </a:r>
            <a:r>
              <a:rPr lang="da-DK" sz="3900" dirty="0" smtClean="0"/>
              <a:t> and drinks</a:t>
            </a:r>
            <a:endParaRPr lang="da-DK" sz="39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170" name="Picture 2" descr="http://www.billedbladet.dk/~/media/BilledBladet/Livsstil/2012/livsstil_julemad_aop.ashx?mw=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291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ultimedia.pol.dk/archive/00599/Fl_skesteg_59968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2"/>
            <a:ext cx="58326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generalrye.dk/log/eventsfotos/jd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2152039" cy="37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a-DK" dirty="0" smtClean="0"/>
              <a:t>The Christmas </a:t>
            </a:r>
            <a:r>
              <a:rPr lang="da-DK" dirty="0" err="1" smtClean="0"/>
              <a:t>tree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092388"/>
            <a:ext cx="4103005" cy="573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5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234280"/>
            <a:ext cx="8229600" cy="1143000"/>
          </a:xfrm>
        </p:spPr>
        <p:txBody>
          <a:bodyPr/>
          <a:lstStyle/>
          <a:p>
            <a:r>
              <a:rPr lang="da-DK" dirty="0" err="1" smtClean="0"/>
              <a:t>Then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played</a:t>
            </a:r>
            <a:r>
              <a:rPr lang="da-DK" dirty="0" smtClean="0"/>
              <a:t> ”Christmas-bingo”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218" name="Picture 2" descr="C:\Users\jona9112\Desktop\Julebilleder\imag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7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80</Words>
  <Application>Microsoft Office PowerPoint</Application>
  <PresentationFormat>Skærmshow (4:3)</PresentationFormat>
  <Paragraphs>15</Paragraphs>
  <Slides>18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Kontortema</vt:lpstr>
      <vt:lpstr>A christmas greeting from Denmark</vt:lpstr>
      <vt:lpstr>PowerPoint-præsentation</vt:lpstr>
      <vt:lpstr>We are making christmas decorations</vt:lpstr>
      <vt:lpstr>Both girls and boys are working</vt:lpstr>
      <vt:lpstr>PowerPoint-præsentation</vt:lpstr>
      <vt:lpstr>The girls are doing a great job</vt:lpstr>
      <vt:lpstr>Some danish christmas food and drinks</vt:lpstr>
      <vt:lpstr>The Christmas tree</vt:lpstr>
      <vt:lpstr>Then we played ”Christmas-bingo”</vt:lpstr>
      <vt:lpstr>The ”winning-girls” working on their bingo card</vt:lpstr>
      <vt:lpstr>The winning bingo team</vt:lpstr>
      <vt:lpstr>PowerPoint-præsentation</vt:lpstr>
      <vt:lpstr>Singing around a christmas tree is a danish tradition</vt:lpstr>
      <vt:lpstr>Chocolate calender is a danish tradition</vt:lpstr>
      <vt:lpstr>Presents</vt:lpstr>
      <vt:lpstr>Risalamande</vt:lpstr>
      <vt:lpstr>Christmas lunch on Christmas day</vt:lpstr>
      <vt:lpstr>We go to church on Christmas day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christmas greeting from Denmark</dc:title>
  <dc:creator>elev</dc:creator>
  <cp:lastModifiedBy>elev</cp:lastModifiedBy>
  <cp:revision>12</cp:revision>
  <dcterms:created xsi:type="dcterms:W3CDTF">2012-12-21T00:13:00Z</dcterms:created>
  <dcterms:modified xsi:type="dcterms:W3CDTF">2013-02-21T09:00:59Z</dcterms:modified>
</cp:coreProperties>
</file>